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25DA481E-97F2-49A2-8A46-BF7DA1EB64C1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886665C1-005D-4E4C-9FE9-096167A16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481E-97F2-49A2-8A46-BF7DA1EB64C1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65C1-005D-4E4C-9FE9-096167A16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481E-97F2-49A2-8A46-BF7DA1EB64C1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65C1-005D-4E4C-9FE9-096167A16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481E-97F2-49A2-8A46-BF7DA1EB64C1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65C1-005D-4E4C-9FE9-096167A16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481E-97F2-49A2-8A46-BF7DA1EB64C1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65C1-005D-4E4C-9FE9-096167A16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481E-97F2-49A2-8A46-BF7DA1EB64C1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65C1-005D-4E4C-9FE9-096167A16D5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481E-97F2-49A2-8A46-BF7DA1EB64C1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65C1-005D-4E4C-9FE9-096167A16D5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481E-97F2-49A2-8A46-BF7DA1EB64C1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65C1-005D-4E4C-9FE9-096167A16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481E-97F2-49A2-8A46-BF7DA1EB64C1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65C1-005D-4E4C-9FE9-096167A16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25DA481E-97F2-49A2-8A46-BF7DA1EB64C1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886665C1-005D-4E4C-9FE9-096167A16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25DA481E-97F2-49A2-8A46-BF7DA1EB64C1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886665C1-005D-4E4C-9FE9-096167A16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5DA481E-97F2-49A2-8A46-BF7DA1EB64C1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86665C1-005D-4E4C-9FE9-096167A16D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BASIS DATA LANJUTAN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200" dirty="0" err="1" smtClean="0"/>
              <a:t>Agus</a:t>
            </a:r>
            <a:r>
              <a:rPr lang="en-US" sz="1200" dirty="0" smtClean="0"/>
              <a:t> </a:t>
            </a:r>
            <a:r>
              <a:rPr lang="en-US" sz="1200" dirty="0" err="1" smtClean="0"/>
              <a:t>Pramono,ST</a:t>
            </a:r>
            <a:endParaRPr lang="en-US" sz="1200" dirty="0" smtClean="0"/>
          </a:p>
          <a:p>
            <a:r>
              <a:rPr lang="en-US" sz="1200" dirty="0" smtClean="0"/>
              <a:t>HP:085330417999</a:t>
            </a:r>
          </a:p>
          <a:p>
            <a:r>
              <a:rPr lang="en-US" sz="1200" dirty="0" err="1" smtClean="0"/>
              <a:t>Email:agpramono@gmail.com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04072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Dekripsi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Mata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kelanjutan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Basis Data.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memperkenalkan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/>
              <a:t>database client server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 smtClean="0"/>
              <a:t>basisdata</a:t>
            </a:r>
            <a:r>
              <a:rPr lang="en-US" dirty="0" smtClean="0"/>
              <a:t> </a:t>
            </a:r>
            <a:r>
              <a:rPr lang="en-US" dirty="0"/>
              <a:t>server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perintah-perintah</a:t>
            </a:r>
            <a:r>
              <a:rPr lang="en-US" dirty="0"/>
              <a:t> SQL </a:t>
            </a:r>
            <a:r>
              <a:rPr lang="en-US" dirty="0" err="1"/>
              <a:t>menggunakan</a:t>
            </a:r>
            <a:r>
              <a:rPr lang="en-US" dirty="0"/>
              <a:t> tools Oracle.</a:t>
            </a:r>
          </a:p>
          <a:p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diawali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basis data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dilanjutkan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,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memanipulasinya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/>
              <a:t>perintah-perintah</a:t>
            </a:r>
            <a:r>
              <a:rPr lang="en-US" dirty="0"/>
              <a:t> DML </a:t>
            </a:r>
            <a:r>
              <a:rPr lang="en-US" dirty="0" err="1"/>
              <a:t>dan</a:t>
            </a:r>
            <a:r>
              <a:rPr lang="en-US" dirty="0"/>
              <a:t> DDL.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diperkenalkan</a:t>
            </a:r>
            <a:r>
              <a:rPr lang="en-US" dirty="0"/>
              <a:t> </a:t>
            </a:r>
            <a:r>
              <a:rPr lang="en-US" dirty="0" err="1" smtClean="0"/>
              <a:t>padaobyek-obyek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basis data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smtClean="0"/>
              <a:t>database client </a:t>
            </a:r>
            <a:r>
              <a:rPr lang="en-US" dirty="0"/>
              <a:t>server.</a:t>
            </a:r>
          </a:p>
        </p:txBody>
      </p:sp>
    </p:spTree>
    <p:extLst>
      <p:ext uri="{BB962C8B-B14F-4D97-AF65-F5344CB8AC3E}">
        <p14:creationId xmlns:p14="http://schemas.microsoft.com/office/powerpoint/2010/main" val="414420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Kopetensi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/>
              <a:t> </a:t>
            </a:r>
            <a:r>
              <a:rPr lang="en-US" dirty="0" err="1" smtClean="0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database client</a:t>
            </a:r>
          </a:p>
          <a:p>
            <a:r>
              <a:rPr lang="en-US" dirty="0" err="1"/>
              <a:t>Mamahami</a:t>
            </a:r>
            <a:r>
              <a:rPr lang="en-US" dirty="0"/>
              <a:t> </a:t>
            </a:r>
            <a:r>
              <a:rPr lang="en-US" dirty="0" err="1"/>
              <a:t>perintah-perintah</a:t>
            </a:r>
            <a:r>
              <a:rPr lang="en-US" dirty="0"/>
              <a:t> </a:t>
            </a:r>
            <a:r>
              <a:rPr lang="en-US" dirty="0" smtClean="0"/>
              <a:t>DML (</a:t>
            </a:r>
            <a:r>
              <a:rPr lang="en-US" i="1" dirty="0"/>
              <a:t>data manipulation </a:t>
            </a:r>
            <a:r>
              <a:rPr lang="en-US" i="1" dirty="0" smtClean="0"/>
              <a:t>language)</a:t>
            </a:r>
            <a:endParaRPr lang="en-US" dirty="0"/>
          </a:p>
          <a:p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mengendalikan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sequence</a:t>
            </a:r>
            <a:r>
              <a:rPr lang="en-US" dirty="0"/>
              <a:t>, index, synonym)</a:t>
            </a:r>
          </a:p>
          <a:p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mengantur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basis data</a:t>
            </a:r>
          </a:p>
        </p:txBody>
      </p:sp>
    </p:spTree>
    <p:extLst>
      <p:ext uri="{BB962C8B-B14F-4D97-AF65-F5344CB8AC3E}">
        <p14:creationId xmlns:p14="http://schemas.microsoft.com/office/powerpoint/2010/main" val="2993541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675" y="2740429"/>
            <a:ext cx="6196013" cy="2361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033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Penilaian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No. 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smtClean="0"/>
              <a:t>			</a:t>
            </a:r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/>
              <a:t>(%)</a:t>
            </a:r>
          </a:p>
          <a:p>
            <a:pPr marL="0" indent="0">
              <a:buNone/>
            </a:pPr>
            <a:r>
              <a:rPr lang="fi-FI" dirty="0"/>
              <a:t>1. </a:t>
            </a:r>
            <a:r>
              <a:rPr lang="fi-FI" dirty="0" smtClean="0"/>
              <a:t> Kehadiran </a:t>
            </a:r>
            <a:r>
              <a:rPr lang="fi-FI" dirty="0"/>
              <a:t>dan partisipasi kuliah </a:t>
            </a:r>
            <a:r>
              <a:rPr lang="fi-FI" dirty="0" smtClean="0"/>
              <a:t>+</a:t>
            </a:r>
            <a:endParaRPr lang="fi-FI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Tugas-tugas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Mingguan</a:t>
            </a:r>
            <a:r>
              <a:rPr lang="en-US" dirty="0"/>
              <a:t> </a:t>
            </a:r>
            <a:r>
              <a:rPr lang="en-US" dirty="0" smtClean="0"/>
              <a:t>	           30%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Quis</a:t>
            </a:r>
            <a:r>
              <a:rPr lang="en-US" dirty="0" smtClean="0"/>
              <a:t>					           30%</a:t>
            </a:r>
            <a:endParaRPr lang="en-US" dirty="0"/>
          </a:p>
          <a:p>
            <a:pPr marL="0" indent="0">
              <a:buNone/>
            </a:pPr>
            <a:r>
              <a:rPr lang="fr-FR" dirty="0" smtClean="0"/>
              <a:t>3. </a:t>
            </a:r>
            <a:r>
              <a:rPr lang="fr-FR" dirty="0"/>
              <a:t>Tes </a:t>
            </a:r>
            <a:r>
              <a:rPr lang="fr-FR" dirty="0" err="1"/>
              <a:t>Tengah</a:t>
            </a:r>
            <a:r>
              <a:rPr lang="fr-FR" dirty="0"/>
              <a:t> </a:t>
            </a:r>
            <a:r>
              <a:rPr lang="fr-FR" dirty="0" err="1"/>
              <a:t>Semester</a:t>
            </a:r>
            <a:r>
              <a:rPr lang="fr-FR" dirty="0"/>
              <a:t> </a:t>
            </a:r>
            <a:r>
              <a:rPr lang="fr-FR" dirty="0" smtClean="0"/>
              <a:t>  		           20%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4. </a:t>
            </a:r>
            <a:r>
              <a:rPr lang="fr-FR" dirty="0"/>
              <a:t>Tes </a:t>
            </a:r>
            <a:r>
              <a:rPr lang="fr-FR" dirty="0" err="1"/>
              <a:t>Akhir</a:t>
            </a:r>
            <a:r>
              <a:rPr lang="fr-FR" dirty="0"/>
              <a:t> </a:t>
            </a:r>
            <a:r>
              <a:rPr lang="fr-FR" dirty="0" err="1"/>
              <a:t>Semester</a:t>
            </a:r>
            <a:r>
              <a:rPr lang="fr-FR" dirty="0"/>
              <a:t> </a:t>
            </a:r>
            <a:r>
              <a:rPr lang="fr-FR" dirty="0" smtClean="0"/>
              <a:t>		           20%</a:t>
            </a:r>
            <a:endParaRPr lang="fr-FR" dirty="0"/>
          </a:p>
          <a:p>
            <a:pPr marL="2880360" lvl="8" indent="0">
              <a:buNone/>
            </a:pPr>
            <a:r>
              <a:rPr lang="en-US" b="1" dirty="0" smtClean="0"/>
              <a:t>    </a:t>
            </a:r>
            <a:r>
              <a:rPr lang="en-US" sz="2400" b="1" dirty="0" smtClean="0"/>
              <a:t>Total                    100%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8716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314762"/>
              </p:ext>
            </p:extLst>
          </p:nvPr>
        </p:nvGraphicFramePr>
        <p:xfrm>
          <a:off x="1524000" y="1828800"/>
          <a:ext cx="6196014" cy="2581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1965325"/>
                <a:gridCol w="3773489"/>
              </a:tblGrid>
              <a:tr h="478036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Pertemuan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Materi</a:t>
                      </a:r>
                      <a:endParaRPr lang="en-US" dirty="0"/>
                    </a:p>
                  </a:txBody>
                  <a:tcPr/>
                </a:tc>
              </a:tr>
              <a:tr h="74116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Abstraksi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Kuliah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Basis Data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Lanjut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materi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teknis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kuliah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478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Ke-2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Studi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kasus</a:t>
                      </a:r>
                      <a:r>
                        <a:rPr lang="en-US" baseline="0" dirty="0" smtClean="0"/>
                        <a:t> (</a:t>
                      </a:r>
                      <a:r>
                        <a:rPr lang="nn-NO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Memahami Basis Data yang akan digunakan dalam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praktek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146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344784"/>
              </p:ext>
            </p:extLst>
          </p:nvPr>
        </p:nvGraphicFramePr>
        <p:xfrm>
          <a:off x="1600200" y="762000"/>
          <a:ext cx="6196014" cy="5379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925"/>
                <a:gridCol w="1371600"/>
                <a:gridCol w="4154489"/>
              </a:tblGrid>
              <a:tr h="425049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Pertemuan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Materi</a:t>
                      </a:r>
                      <a:endParaRPr lang="en-US" dirty="0"/>
                    </a:p>
                  </a:txBody>
                  <a:tcPr/>
                </a:tc>
              </a:tr>
              <a:tr h="324900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</a:t>
                      </a:r>
                      <a:r>
                        <a:rPr lang="en-US" dirty="0" smtClean="0"/>
                        <a:t>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DML (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Writing Basic SQL Statements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Resticting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Sorting Data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Single Row Functions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Displaying Data from Multiple Tables (Joins)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Aggregating Data Using Group Functions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Subqueries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Manipulating Data: INSERT, DELETE, UPDATE)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440745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</a:t>
                      </a:r>
                      <a:r>
                        <a:rPr lang="en-US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Transaction Control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425049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</a:t>
                      </a:r>
                      <a:r>
                        <a:rPr lang="en-US" dirty="0" smtClean="0"/>
                        <a:t>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DDL  (Creating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Managing Tables)</a:t>
                      </a:r>
                    </a:p>
                  </a:txBody>
                  <a:tcPr/>
                </a:tc>
              </a:tr>
              <a:tr h="425049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</a:t>
                      </a:r>
                      <a:r>
                        <a:rPr lang="en-US" dirty="0" smtClean="0"/>
                        <a:t>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PL/SQL (Block types, Nested Blocks, SQL Cursor)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83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969539"/>
              </p:ext>
            </p:extLst>
          </p:nvPr>
        </p:nvGraphicFramePr>
        <p:xfrm>
          <a:off x="1463675" y="762000"/>
          <a:ext cx="6196014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125"/>
                <a:gridCol w="1447800"/>
                <a:gridCol w="40020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Pertemuan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Materi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</a:t>
                      </a:r>
                      <a:r>
                        <a:rPr lang="en-US" dirty="0" smtClean="0"/>
                        <a:t> 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Controlling User Access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(Data Control Language –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DCL)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Advanced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Hierarchical Retrieval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Oracle 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Datetime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Functions)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180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21</TotalTime>
  <Words>272</Words>
  <Application>Microsoft Office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Pushpin</vt:lpstr>
      <vt:lpstr>BASIS DATA LANJUTAN</vt:lpstr>
      <vt:lpstr>Dekripsi perkuliahan</vt:lpstr>
      <vt:lpstr>Kopetensi mata kuliah</vt:lpstr>
      <vt:lpstr>Sumber bahan</vt:lpstr>
      <vt:lpstr>Penilaian</vt:lpstr>
      <vt:lpstr>Materi perkuliahan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BASIS DATA LANJUTAN</dc:title>
  <dc:creator>key-evo</dc:creator>
  <cp:lastModifiedBy>key-evo</cp:lastModifiedBy>
  <cp:revision>5</cp:revision>
  <dcterms:created xsi:type="dcterms:W3CDTF">2015-04-19T04:08:59Z</dcterms:created>
  <dcterms:modified xsi:type="dcterms:W3CDTF">2015-04-19T04:29:59Z</dcterms:modified>
</cp:coreProperties>
</file>