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25DA481E-97F2-49A2-8A46-BF7DA1EB64C1}" type="datetimeFigureOut">
              <a:rPr lang="en-US" smtClean="0"/>
              <a:t>4/19/2015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886665C1-005D-4E4C-9FE9-096167A16D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A481E-97F2-49A2-8A46-BF7DA1EB64C1}" type="datetimeFigureOut">
              <a:rPr lang="en-US" smtClean="0"/>
              <a:t>4/19/2015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665C1-005D-4E4C-9FE9-096167A16D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A481E-97F2-49A2-8A46-BF7DA1EB64C1}" type="datetimeFigureOut">
              <a:rPr lang="en-US" smtClean="0"/>
              <a:t>4/19/2015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665C1-005D-4E4C-9FE9-096167A16D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A481E-97F2-49A2-8A46-BF7DA1EB64C1}" type="datetimeFigureOut">
              <a:rPr lang="en-US" smtClean="0"/>
              <a:t>4/19/2015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665C1-005D-4E4C-9FE9-096167A16D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A481E-97F2-49A2-8A46-BF7DA1EB64C1}" type="datetimeFigureOut">
              <a:rPr lang="en-US" smtClean="0"/>
              <a:t>4/19/2015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665C1-005D-4E4C-9FE9-096167A16D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A481E-97F2-49A2-8A46-BF7DA1EB64C1}" type="datetimeFigureOut">
              <a:rPr lang="en-US" smtClean="0"/>
              <a:t>4/19/2015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665C1-005D-4E4C-9FE9-096167A16D5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A481E-97F2-49A2-8A46-BF7DA1EB64C1}" type="datetimeFigureOut">
              <a:rPr lang="en-US" smtClean="0"/>
              <a:t>4/19/2015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665C1-005D-4E4C-9FE9-096167A16D51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A481E-97F2-49A2-8A46-BF7DA1EB64C1}" type="datetimeFigureOut">
              <a:rPr lang="en-US" smtClean="0"/>
              <a:t>4/19/2015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665C1-005D-4E4C-9FE9-096167A16D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A481E-97F2-49A2-8A46-BF7DA1EB64C1}" type="datetimeFigureOut">
              <a:rPr lang="en-US" smtClean="0"/>
              <a:t>4/19/2015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665C1-005D-4E4C-9FE9-096167A16D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25DA481E-97F2-49A2-8A46-BF7DA1EB64C1}" type="datetimeFigureOut">
              <a:rPr lang="en-US" smtClean="0"/>
              <a:t>4/19/2015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886665C1-005D-4E4C-9FE9-096167A16D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25DA481E-97F2-49A2-8A46-BF7DA1EB64C1}" type="datetimeFigureOut">
              <a:rPr lang="en-US" smtClean="0"/>
              <a:t>4/19/2015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886665C1-005D-4E4C-9FE9-096167A16D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25DA481E-97F2-49A2-8A46-BF7DA1EB64C1}" type="datetimeFigureOut">
              <a:rPr lang="en-US" smtClean="0"/>
              <a:t>4/19/2015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886665C1-005D-4E4C-9FE9-096167A16D5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BASIS DATA LANJUTAN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1200" dirty="0" err="1" smtClean="0"/>
              <a:t>Agus</a:t>
            </a:r>
            <a:r>
              <a:rPr lang="en-US" sz="1200" dirty="0" smtClean="0"/>
              <a:t> </a:t>
            </a:r>
            <a:r>
              <a:rPr lang="en-US" sz="1200" dirty="0" err="1" smtClean="0"/>
              <a:t>Pramono,ST</a:t>
            </a:r>
            <a:endParaRPr lang="en-US" sz="1200" dirty="0" smtClean="0"/>
          </a:p>
          <a:p>
            <a:r>
              <a:rPr lang="en-US" sz="1200" dirty="0" smtClean="0"/>
              <a:t>HP:085330417999</a:t>
            </a:r>
          </a:p>
          <a:p>
            <a:r>
              <a:rPr lang="en-US" sz="1200" dirty="0" err="1" smtClean="0"/>
              <a:t>Email:agpramono@gmail.com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7040724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Dekripsi</a:t>
            </a:r>
            <a:r>
              <a:rPr lang="en-US" dirty="0" smtClean="0"/>
              <a:t> </a:t>
            </a:r>
            <a:r>
              <a:rPr lang="en-US" dirty="0" err="1" smtClean="0"/>
              <a:t>perkuliahan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Mata </a:t>
            </a:r>
            <a:r>
              <a:rPr lang="en-US" dirty="0" err="1"/>
              <a:t>kuliah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kelanjutan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mata</a:t>
            </a:r>
            <a:r>
              <a:rPr lang="en-US" dirty="0"/>
              <a:t> </a:t>
            </a:r>
            <a:r>
              <a:rPr lang="en-US" dirty="0" err="1"/>
              <a:t>kuliah</a:t>
            </a:r>
            <a:r>
              <a:rPr lang="en-US" dirty="0"/>
              <a:t> Basis Data.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utama</a:t>
            </a:r>
            <a:r>
              <a:rPr lang="en-US" dirty="0"/>
              <a:t> </a:t>
            </a:r>
            <a:r>
              <a:rPr lang="en-US" dirty="0" err="1" smtClean="0"/>
              <a:t>mata</a:t>
            </a:r>
            <a:r>
              <a:rPr lang="en-US" dirty="0" smtClean="0"/>
              <a:t> </a:t>
            </a:r>
            <a:r>
              <a:rPr lang="en-US" dirty="0" err="1" smtClean="0"/>
              <a:t>kuliah</a:t>
            </a:r>
            <a:r>
              <a:rPr lang="en-US" dirty="0" smtClean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memperkenalkan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langsung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mahasiswa</a:t>
            </a:r>
            <a:r>
              <a:rPr lang="en-US" dirty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lingkungan</a:t>
            </a:r>
            <a:r>
              <a:rPr lang="en-US" dirty="0" smtClean="0"/>
              <a:t> </a:t>
            </a:r>
            <a:r>
              <a:rPr lang="en-US" dirty="0"/>
              <a:t>database client server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berbagai</a:t>
            </a:r>
            <a:r>
              <a:rPr lang="en-US" dirty="0"/>
              <a:t> </a:t>
            </a:r>
            <a:r>
              <a:rPr lang="en-US" dirty="0" err="1"/>
              <a:t>pengetahuan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mengelola</a:t>
            </a:r>
            <a:r>
              <a:rPr lang="en-US" dirty="0"/>
              <a:t> </a:t>
            </a:r>
            <a:r>
              <a:rPr lang="en-US" dirty="0" err="1" smtClean="0"/>
              <a:t>basisdata</a:t>
            </a:r>
            <a:r>
              <a:rPr lang="en-US" dirty="0" smtClean="0"/>
              <a:t> </a:t>
            </a:r>
            <a:r>
              <a:rPr lang="en-US" dirty="0"/>
              <a:t>server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perintah-perintah</a:t>
            </a:r>
            <a:r>
              <a:rPr lang="en-US" dirty="0"/>
              <a:t> SQL </a:t>
            </a:r>
            <a:r>
              <a:rPr lang="en-US" dirty="0" err="1"/>
              <a:t>menggunakan</a:t>
            </a:r>
            <a:r>
              <a:rPr lang="en-US" dirty="0"/>
              <a:t> tools Oracle.</a:t>
            </a:r>
          </a:p>
          <a:p>
            <a:r>
              <a:rPr lang="en-US" dirty="0" err="1"/>
              <a:t>Kuliah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diawali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penjelasan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basis data yang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studi</a:t>
            </a:r>
            <a:r>
              <a:rPr lang="en-US" dirty="0" smtClean="0"/>
              <a:t> </a:t>
            </a:r>
            <a:r>
              <a:rPr lang="en-US" dirty="0" err="1"/>
              <a:t>kasus</a:t>
            </a:r>
            <a:r>
              <a:rPr lang="en-US" dirty="0"/>
              <a:t> </a:t>
            </a:r>
            <a:r>
              <a:rPr lang="en-US" dirty="0" err="1"/>
              <a:t>dilanjutkan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membangun</a:t>
            </a:r>
            <a:r>
              <a:rPr lang="en-US" dirty="0"/>
              <a:t>, </a:t>
            </a:r>
            <a:r>
              <a:rPr lang="en-US" dirty="0" err="1"/>
              <a:t>mengelola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memanipulasinya</a:t>
            </a:r>
            <a:r>
              <a:rPr lang="en-US" dirty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/>
              <a:t>perintah-perintah</a:t>
            </a:r>
            <a:r>
              <a:rPr lang="en-US" dirty="0"/>
              <a:t> DML </a:t>
            </a:r>
            <a:r>
              <a:rPr lang="en-US" dirty="0" err="1"/>
              <a:t>dan</a:t>
            </a:r>
            <a:r>
              <a:rPr lang="en-US" dirty="0"/>
              <a:t> DDL. </a:t>
            </a:r>
            <a:r>
              <a:rPr lang="en-US" dirty="0" err="1"/>
              <a:t>Mahasiswa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diperkenalkan</a:t>
            </a:r>
            <a:r>
              <a:rPr lang="en-US" dirty="0"/>
              <a:t> </a:t>
            </a:r>
            <a:r>
              <a:rPr lang="en-US" dirty="0" err="1" smtClean="0"/>
              <a:t>padaobyek-obyek</a:t>
            </a:r>
            <a:r>
              <a:rPr lang="en-US" dirty="0" smtClean="0"/>
              <a:t> </a:t>
            </a:r>
            <a:r>
              <a:rPr lang="en-US" dirty="0" err="1"/>
              <a:t>dalam</a:t>
            </a:r>
            <a:r>
              <a:rPr lang="en-US" dirty="0"/>
              <a:t> basis data </a:t>
            </a:r>
            <a:r>
              <a:rPr lang="en-US" dirty="0" err="1"/>
              <a:t>sampai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pengendalian</a:t>
            </a:r>
            <a:r>
              <a:rPr lang="en-US" dirty="0"/>
              <a:t> 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akses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smtClean="0"/>
              <a:t>database client </a:t>
            </a:r>
            <a:r>
              <a:rPr lang="en-US" dirty="0"/>
              <a:t>server.</a:t>
            </a:r>
          </a:p>
        </p:txBody>
      </p:sp>
    </p:spTree>
    <p:extLst>
      <p:ext uri="{BB962C8B-B14F-4D97-AF65-F5344CB8AC3E}">
        <p14:creationId xmlns:p14="http://schemas.microsoft.com/office/powerpoint/2010/main" val="41442073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Kopetensi</a:t>
            </a:r>
            <a:r>
              <a:rPr lang="en-US" dirty="0" smtClean="0"/>
              <a:t> </a:t>
            </a:r>
            <a:r>
              <a:rPr lang="en-US" dirty="0" err="1" smtClean="0"/>
              <a:t>mata</a:t>
            </a:r>
            <a:r>
              <a:rPr lang="en-US" dirty="0"/>
              <a:t> </a:t>
            </a:r>
            <a:r>
              <a:rPr lang="en-US" dirty="0" err="1" smtClean="0"/>
              <a:t>kuliah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Memahami</a:t>
            </a:r>
            <a:r>
              <a:rPr lang="en-US" dirty="0"/>
              <a:t> </a:t>
            </a:r>
            <a:r>
              <a:rPr lang="en-US" dirty="0" err="1"/>
              <a:t>konsep</a:t>
            </a:r>
            <a:r>
              <a:rPr lang="en-US" dirty="0"/>
              <a:t> database client</a:t>
            </a:r>
          </a:p>
          <a:p>
            <a:r>
              <a:rPr lang="en-US" dirty="0" err="1"/>
              <a:t>Mamahami</a:t>
            </a:r>
            <a:r>
              <a:rPr lang="en-US" dirty="0"/>
              <a:t> </a:t>
            </a:r>
            <a:r>
              <a:rPr lang="en-US" dirty="0" err="1"/>
              <a:t>perintah-perintah</a:t>
            </a:r>
            <a:r>
              <a:rPr lang="en-US" dirty="0"/>
              <a:t> </a:t>
            </a:r>
            <a:r>
              <a:rPr lang="en-US" dirty="0" smtClean="0"/>
              <a:t>DML (</a:t>
            </a:r>
            <a:r>
              <a:rPr lang="en-US" i="1" dirty="0"/>
              <a:t>data manipulation </a:t>
            </a:r>
            <a:r>
              <a:rPr lang="en-US" i="1" dirty="0" smtClean="0"/>
              <a:t>language)</a:t>
            </a:r>
            <a:endParaRPr lang="en-US" dirty="0"/>
          </a:p>
          <a:p>
            <a:r>
              <a:rPr lang="en-US" dirty="0" err="1"/>
              <a:t>Mampu</a:t>
            </a:r>
            <a:r>
              <a:rPr lang="en-US" dirty="0"/>
              <a:t> </a:t>
            </a:r>
            <a:r>
              <a:rPr lang="en-US" dirty="0" err="1"/>
              <a:t>menciptakan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mengendalikan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    sequence</a:t>
            </a:r>
            <a:r>
              <a:rPr lang="en-US" dirty="0"/>
              <a:t>, index, synonym)</a:t>
            </a:r>
          </a:p>
          <a:p>
            <a:r>
              <a:rPr lang="en-US" dirty="0" err="1"/>
              <a:t>Mampu</a:t>
            </a:r>
            <a:r>
              <a:rPr lang="en-US" dirty="0"/>
              <a:t> </a:t>
            </a:r>
            <a:r>
              <a:rPr lang="en-US" dirty="0" err="1"/>
              <a:t>mengendalikan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mengantur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    </a:t>
            </a:r>
            <a:r>
              <a:rPr lang="en-US" dirty="0" err="1" smtClean="0"/>
              <a:t>berhubungan</a:t>
            </a:r>
            <a:r>
              <a:rPr lang="en-US" dirty="0" smtClean="0"/>
              <a:t> </a:t>
            </a:r>
            <a:r>
              <a:rPr lang="en-US" dirty="0" err="1"/>
              <a:t>dengan</a:t>
            </a:r>
            <a:r>
              <a:rPr lang="en-US" dirty="0"/>
              <a:t> basis data</a:t>
            </a:r>
          </a:p>
        </p:txBody>
      </p:sp>
    </p:spTree>
    <p:extLst>
      <p:ext uri="{BB962C8B-B14F-4D97-AF65-F5344CB8AC3E}">
        <p14:creationId xmlns:p14="http://schemas.microsoft.com/office/powerpoint/2010/main" val="29935411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bahan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3675" y="2740429"/>
            <a:ext cx="6196013" cy="2361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060333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Penilaian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No. 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/>
              <a:t>Penilaian</a:t>
            </a:r>
            <a:r>
              <a:rPr lang="en-US" dirty="0"/>
              <a:t> </a:t>
            </a:r>
            <a:r>
              <a:rPr lang="en-US" dirty="0" smtClean="0"/>
              <a:t>			</a:t>
            </a:r>
            <a:r>
              <a:rPr lang="en-US" dirty="0" err="1" smtClean="0"/>
              <a:t>Bobot</a:t>
            </a:r>
            <a:r>
              <a:rPr lang="en-US" dirty="0" smtClean="0"/>
              <a:t> </a:t>
            </a:r>
            <a:r>
              <a:rPr lang="en-US" dirty="0"/>
              <a:t>(%)</a:t>
            </a:r>
          </a:p>
          <a:p>
            <a:pPr marL="0" indent="0">
              <a:buNone/>
            </a:pPr>
            <a:r>
              <a:rPr lang="fi-FI" dirty="0"/>
              <a:t>1. </a:t>
            </a:r>
            <a:r>
              <a:rPr lang="fi-FI" dirty="0" smtClean="0"/>
              <a:t> Kehadiran </a:t>
            </a:r>
            <a:r>
              <a:rPr lang="fi-FI" dirty="0"/>
              <a:t>dan partisipasi kuliah </a:t>
            </a:r>
            <a:r>
              <a:rPr lang="fi-FI" dirty="0" smtClean="0"/>
              <a:t>+</a:t>
            </a:r>
            <a:endParaRPr lang="fi-FI" dirty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</a:t>
            </a:r>
            <a:r>
              <a:rPr lang="en-US" dirty="0" err="1" smtClean="0"/>
              <a:t>Tugas-tugas</a:t>
            </a:r>
            <a:r>
              <a:rPr lang="en-US" dirty="0" smtClean="0"/>
              <a:t> </a:t>
            </a:r>
            <a:r>
              <a:rPr lang="en-US" dirty="0"/>
              <a:t>+ </a:t>
            </a:r>
            <a:r>
              <a:rPr lang="en-US" dirty="0" err="1"/>
              <a:t>Tes</a:t>
            </a:r>
            <a:r>
              <a:rPr lang="en-US" dirty="0"/>
              <a:t> </a:t>
            </a:r>
            <a:r>
              <a:rPr lang="en-US" dirty="0" err="1"/>
              <a:t>Mingguan</a:t>
            </a:r>
            <a:r>
              <a:rPr lang="en-US" dirty="0"/>
              <a:t> </a:t>
            </a:r>
            <a:r>
              <a:rPr lang="en-US" dirty="0" smtClean="0"/>
              <a:t>	           30%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2. </a:t>
            </a:r>
            <a:r>
              <a:rPr lang="en-US" dirty="0" err="1" smtClean="0"/>
              <a:t>Quis</a:t>
            </a:r>
            <a:r>
              <a:rPr lang="en-US" dirty="0" smtClean="0"/>
              <a:t>					           30%</a:t>
            </a:r>
            <a:endParaRPr lang="en-US" dirty="0"/>
          </a:p>
          <a:p>
            <a:pPr marL="0" indent="0">
              <a:buNone/>
            </a:pPr>
            <a:r>
              <a:rPr lang="fr-FR" dirty="0" smtClean="0"/>
              <a:t>3. </a:t>
            </a:r>
            <a:r>
              <a:rPr lang="fr-FR" dirty="0"/>
              <a:t>Tes </a:t>
            </a:r>
            <a:r>
              <a:rPr lang="fr-FR" dirty="0" err="1"/>
              <a:t>Tengah</a:t>
            </a:r>
            <a:r>
              <a:rPr lang="fr-FR" dirty="0"/>
              <a:t> </a:t>
            </a:r>
            <a:r>
              <a:rPr lang="fr-FR" dirty="0" err="1"/>
              <a:t>Semester</a:t>
            </a:r>
            <a:r>
              <a:rPr lang="fr-FR" dirty="0"/>
              <a:t> </a:t>
            </a:r>
            <a:r>
              <a:rPr lang="fr-FR" dirty="0" smtClean="0"/>
              <a:t>  		           20%</a:t>
            </a:r>
            <a:endParaRPr lang="fr-FR" dirty="0"/>
          </a:p>
          <a:p>
            <a:pPr marL="0" indent="0">
              <a:buNone/>
            </a:pPr>
            <a:r>
              <a:rPr lang="fr-FR" dirty="0" smtClean="0"/>
              <a:t>4. </a:t>
            </a:r>
            <a:r>
              <a:rPr lang="fr-FR" dirty="0"/>
              <a:t>Tes </a:t>
            </a:r>
            <a:r>
              <a:rPr lang="fr-FR" dirty="0" err="1"/>
              <a:t>Akhir</a:t>
            </a:r>
            <a:r>
              <a:rPr lang="fr-FR" dirty="0"/>
              <a:t> </a:t>
            </a:r>
            <a:r>
              <a:rPr lang="fr-FR" dirty="0" err="1"/>
              <a:t>Semester</a:t>
            </a:r>
            <a:r>
              <a:rPr lang="fr-FR" dirty="0"/>
              <a:t> </a:t>
            </a:r>
            <a:r>
              <a:rPr lang="fr-FR" dirty="0" smtClean="0"/>
              <a:t>		           20%</a:t>
            </a:r>
            <a:endParaRPr lang="fr-FR" dirty="0"/>
          </a:p>
          <a:p>
            <a:pPr marL="2880360" lvl="8" indent="0">
              <a:buNone/>
            </a:pPr>
            <a:r>
              <a:rPr lang="en-US" b="1" dirty="0" smtClean="0"/>
              <a:t>    </a:t>
            </a:r>
            <a:r>
              <a:rPr lang="en-US" sz="2400" b="1" dirty="0" smtClean="0"/>
              <a:t>Total                    100%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6871689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Materi</a:t>
            </a:r>
            <a:r>
              <a:rPr lang="en-US" dirty="0" smtClean="0"/>
              <a:t> </a:t>
            </a:r>
            <a:r>
              <a:rPr lang="en-US" dirty="0" err="1" smtClean="0"/>
              <a:t>perkuliahan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62314762"/>
              </p:ext>
            </p:extLst>
          </p:nvPr>
        </p:nvGraphicFramePr>
        <p:xfrm>
          <a:off x="1524000" y="1828800"/>
          <a:ext cx="6196014" cy="25811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  <a:gridCol w="1965325"/>
                <a:gridCol w="3773489"/>
              </a:tblGrid>
              <a:tr h="478036">
                <a:tc>
                  <a:txBody>
                    <a:bodyPr/>
                    <a:lstStyle/>
                    <a:p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Pertemuan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Materi</a:t>
                      </a:r>
                      <a:endParaRPr lang="en-US" dirty="0"/>
                    </a:p>
                  </a:txBody>
                  <a:tcPr/>
                </a:tc>
              </a:tr>
              <a:tr h="741164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Ke-1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Abstraksi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Kuliah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Basis Data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Lanjut</a:t>
                      </a:r>
                      <a:endParaRPr lang="en-US" sz="18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materi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+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teknis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kuliah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  <a:tr h="478036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Ke-2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dan</a:t>
                      </a:r>
                      <a:r>
                        <a:rPr lang="en-US" baseline="0" dirty="0" smtClean="0"/>
                        <a:t> 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Studi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kasus</a:t>
                      </a:r>
                      <a:r>
                        <a:rPr lang="en-US" baseline="0" dirty="0" smtClean="0"/>
                        <a:t> (</a:t>
                      </a:r>
                      <a:r>
                        <a:rPr lang="nn-NO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Memahami Basis Data yang akan digunakan dalam</a:t>
                      </a:r>
                    </a:p>
                    <a:p>
                      <a:r>
                        <a:rPr lang="en-US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praktek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661469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30344784"/>
              </p:ext>
            </p:extLst>
          </p:nvPr>
        </p:nvGraphicFramePr>
        <p:xfrm>
          <a:off x="1600200" y="762000"/>
          <a:ext cx="6196014" cy="53792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9925"/>
                <a:gridCol w="1371600"/>
                <a:gridCol w="4154489"/>
              </a:tblGrid>
              <a:tr h="425049">
                <a:tc>
                  <a:txBody>
                    <a:bodyPr/>
                    <a:lstStyle/>
                    <a:p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Pertemuan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Materi</a:t>
                      </a:r>
                      <a:endParaRPr lang="en-US" dirty="0"/>
                    </a:p>
                  </a:txBody>
                  <a:tcPr/>
                </a:tc>
              </a:tr>
              <a:tr h="3249006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Ke</a:t>
                      </a:r>
                      <a:r>
                        <a:rPr lang="en-US" dirty="0" smtClean="0"/>
                        <a:t> 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DML (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Writing Basic SQL Statements</a:t>
                      </a:r>
                    </a:p>
                    <a:p>
                      <a:r>
                        <a:rPr lang="en-US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Resticting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and Sorting Data</a:t>
                      </a:r>
                    </a:p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Single Row Functions</a:t>
                      </a:r>
                    </a:p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Displaying Data from Multiple Tables (Joins)</a:t>
                      </a:r>
                    </a:p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Aggregating Data Using Group Functions</a:t>
                      </a:r>
                    </a:p>
                    <a:p>
                      <a:r>
                        <a:rPr lang="en-US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Subqueries</a:t>
                      </a:r>
                      <a:endParaRPr lang="en-US" sz="18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Manipulating Data: INSERT, DELETE, UPDATE)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  <a:tr h="440745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Ke</a:t>
                      </a:r>
                      <a:r>
                        <a:rPr lang="en-US" dirty="0" smtClean="0"/>
                        <a:t> 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Transaction Control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  <a:tr h="425049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Ke</a:t>
                      </a:r>
                      <a:r>
                        <a:rPr lang="en-US" dirty="0" smtClean="0"/>
                        <a:t> 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DDL  (Creating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dan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Managing Tables)</a:t>
                      </a:r>
                    </a:p>
                  </a:txBody>
                  <a:tcPr/>
                </a:tc>
              </a:tr>
              <a:tr h="425049"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Ke</a:t>
                      </a:r>
                      <a:r>
                        <a:rPr lang="en-US" dirty="0" smtClean="0"/>
                        <a:t> 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PL/SQL (Block types, Nested Blocks, SQL Cursor)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31832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64969539"/>
              </p:ext>
            </p:extLst>
          </p:nvPr>
        </p:nvGraphicFramePr>
        <p:xfrm>
          <a:off x="1463675" y="762000"/>
          <a:ext cx="6196014" cy="2296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6125"/>
                <a:gridCol w="1447800"/>
                <a:gridCol w="400208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Pertemuan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Materi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Ke</a:t>
                      </a:r>
                      <a:r>
                        <a:rPr lang="en-US" dirty="0" smtClean="0"/>
                        <a:t> -8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Controlling User Access</a:t>
                      </a:r>
                    </a:p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(Data Control Language –</a:t>
                      </a:r>
                    </a:p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DCL)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Ke-9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Advanced</a:t>
                      </a:r>
                      <a:r>
                        <a:rPr lang="en-US" baseline="0" dirty="0" smtClean="0"/>
                        <a:t> (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Hierarchical Retrieval</a:t>
                      </a:r>
                    </a:p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Oracle 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Datetime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Functions)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3518015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ushpin">
  <a:themeElements>
    <a:clrScheme name="Pushpin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Pushpin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ushpi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21</TotalTime>
  <Words>272</Words>
  <Application>Microsoft Office PowerPoint</Application>
  <PresentationFormat>On-screen Show (4:3)</PresentationFormat>
  <Paragraphs>70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Pushpin</vt:lpstr>
      <vt:lpstr>BASIS DATA LANJUTAN</vt:lpstr>
      <vt:lpstr>Dekripsi perkuliahan</vt:lpstr>
      <vt:lpstr>Kopetensi mata kuliah</vt:lpstr>
      <vt:lpstr>Sumber bahan</vt:lpstr>
      <vt:lpstr>Penilaian</vt:lpstr>
      <vt:lpstr>Materi perkuliahan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BASIS DATA LANJUTAN</dc:title>
  <dc:creator>key-evo</dc:creator>
  <cp:lastModifiedBy>key-evo</cp:lastModifiedBy>
  <cp:revision>5</cp:revision>
  <dcterms:created xsi:type="dcterms:W3CDTF">2015-04-19T04:08:59Z</dcterms:created>
  <dcterms:modified xsi:type="dcterms:W3CDTF">2015-04-19T04:29:59Z</dcterms:modified>
</cp:coreProperties>
</file>